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rdia New" panose="020B0304020202020204" pitchFamily="34" charset="-34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B7DF"/>
    <a:srgbClr val="EF59A1"/>
    <a:srgbClr val="FBFBFB"/>
    <a:srgbClr val="F5821F"/>
    <a:srgbClr val="117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F8D83F-777C-4337-B861-EAFEFC34E798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B5D820-B1DD-4FDE-BF4B-279AA001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678F-7BB4-424F-81BC-06F6786A4E7E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577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678F-7BB4-424F-81BC-06F6786A4E7E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781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678F-7BB4-424F-81BC-06F6786A4E7E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995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678F-7BB4-424F-81BC-06F6786A4E7E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703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8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3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0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7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0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1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7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3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9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4347" y="3665839"/>
            <a:ext cx="52950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3DB7DF"/>
                </a:solidFill>
                <a:cs typeface="Cordia New" panose="020B0304020202020204" pitchFamily="34" charset="-34"/>
              </a:rPr>
              <a:t>Title…………………………</a:t>
            </a:r>
          </a:p>
          <a:p>
            <a:pPr algn="ctr"/>
            <a:r>
              <a:rPr lang="en-US" sz="4400" b="1" dirty="0" smtClean="0">
                <a:solidFill>
                  <a:srgbClr val="3DB7DF"/>
                </a:solidFill>
                <a:cs typeface="Cordia New" panose="020B0304020202020204" pitchFamily="34" charset="-34"/>
              </a:rPr>
              <a:t>………………………………..</a:t>
            </a:r>
            <a:endParaRPr lang="en-US" sz="4400" b="1" dirty="0">
              <a:solidFill>
                <a:srgbClr val="3DB7DF"/>
              </a:solidFill>
              <a:cs typeface="Cordia New" panose="020B03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6695" y="1520118"/>
            <a:ext cx="1604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cs typeface="Cordia New" panose="020B0304020202020204" pitchFamily="34" charset="-34"/>
              </a:rPr>
              <a:t>DD MM YYYY</a:t>
            </a:r>
            <a:endParaRPr lang="th-TH" sz="2000" b="1" dirty="0">
              <a:cs typeface="Cordia New" panose="020B0304020202020204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16734" y="1610742"/>
            <a:ext cx="3340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1176BC"/>
                </a:solidFill>
                <a:cs typeface="Cordia New" panose="020B0304020202020204" pitchFamily="34" charset="-34"/>
              </a:rPr>
              <a:t>………………….…………………</a:t>
            </a:r>
            <a:endParaRPr lang="th-TH" sz="2400" b="1" dirty="0">
              <a:solidFill>
                <a:srgbClr val="1176BC"/>
              </a:solidFill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6939" y="2072407"/>
            <a:ext cx="4576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1176BC"/>
                </a:solidFill>
                <a:cs typeface="Cordia New" panose="020B0304020202020204" pitchFamily="34" charset="-34"/>
              </a:rPr>
              <a:t>……………………………………………………</a:t>
            </a:r>
            <a:endParaRPr lang="th-TH" sz="2400" b="1" dirty="0">
              <a:solidFill>
                <a:srgbClr val="1176BC"/>
              </a:solidFill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45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สี่เหลี่ยมผืนผ้า 1045"/>
          <p:cNvSpPr/>
          <p:nvPr/>
        </p:nvSpPr>
        <p:spPr>
          <a:xfrm>
            <a:off x="0" y="1124744"/>
            <a:ext cx="9144000" cy="43204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0233" y="71917"/>
            <a:ext cx="28442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cs typeface="Cordia New" pitchFamily="34" charset="-34"/>
              </a:rPr>
              <a:t>Introduction</a:t>
            </a:r>
            <a:endParaRPr lang="th-TH" sz="4000" b="1" dirty="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8580065" y="200905"/>
            <a:ext cx="563094" cy="365125"/>
          </a:xfrm>
        </p:spPr>
        <p:txBody>
          <a:bodyPr vert="horz" lIns="91440" tIns="45720" rIns="91440" bIns="45720" rtlCol="0" anchor="ctr"/>
          <a:lstStyle/>
          <a:p>
            <a:pPr algn="l"/>
            <a:fld id="{80995EFF-47C0-4EA1-9795-43934F5668FE}" type="slidenum">
              <a:rPr lang="th-TH" sz="2800" b="1">
                <a:solidFill>
                  <a:schemeClr val="bg1"/>
                </a:solidFill>
              </a:rPr>
              <a:pPr algn="l"/>
              <a:t>2</a:t>
            </a:fld>
            <a:endParaRPr lang="th-TH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8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สี่เหลี่ยมผืนผ้า 1045"/>
          <p:cNvSpPr/>
          <p:nvPr/>
        </p:nvSpPr>
        <p:spPr>
          <a:xfrm>
            <a:off x="0" y="1124744"/>
            <a:ext cx="9144000" cy="43204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0233" y="71917"/>
            <a:ext cx="2210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cs typeface="Cordia New" pitchFamily="34" charset="-34"/>
              </a:rPr>
              <a:t>Objective</a:t>
            </a:r>
            <a:endParaRPr lang="th-TH" sz="4000" b="1" dirty="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12" name="ตัวแทนหมายเลขภาพนิ่ง 1"/>
          <p:cNvSpPr txBox="1">
            <a:spLocks/>
          </p:cNvSpPr>
          <p:nvPr/>
        </p:nvSpPr>
        <p:spPr>
          <a:xfrm>
            <a:off x="8580065" y="200905"/>
            <a:ext cx="56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0995EFF-47C0-4EA1-9795-43934F5668FE}" type="slidenum">
              <a:rPr lang="th-TH" sz="2800" b="1" smtClean="0">
                <a:solidFill>
                  <a:schemeClr val="bg1"/>
                </a:solidFill>
              </a:rPr>
              <a:pPr algn="l"/>
              <a:t>3</a:t>
            </a:fld>
            <a:endParaRPr lang="th-TH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9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สี่เหลี่ยมผืนผ้า 1045"/>
          <p:cNvSpPr/>
          <p:nvPr/>
        </p:nvSpPr>
        <p:spPr>
          <a:xfrm>
            <a:off x="0" y="1124744"/>
            <a:ext cx="9144000" cy="43204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0233" y="71917"/>
            <a:ext cx="3565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cs typeface="Cordia New" pitchFamily="34" charset="-34"/>
              </a:rPr>
              <a:t>Progress Report</a:t>
            </a:r>
            <a:endParaRPr lang="th-TH" sz="4000" b="1" dirty="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12" name="ตัวแทนหมายเลขภาพนิ่ง 1"/>
          <p:cNvSpPr txBox="1">
            <a:spLocks/>
          </p:cNvSpPr>
          <p:nvPr/>
        </p:nvSpPr>
        <p:spPr>
          <a:xfrm>
            <a:off x="8580065" y="200905"/>
            <a:ext cx="56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0995EFF-47C0-4EA1-9795-43934F5668FE}" type="slidenum">
              <a:rPr lang="th-TH" sz="2800" b="1" smtClean="0">
                <a:solidFill>
                  <a:schemeClr val="bg1"/>
                </a:solidFill>
              </a:rPr>
              <a:pPr algn="l"/>
              <a:t>4</a:t>
            </a:fld>
            <a:endParaRPr lang="th-TH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สี่เหลี่ยมผืนผ้า 1045"/>
          <p:cNvSpPr/>
          <p:nvPr/>
        </p:nvSpPr>
        <p:spPr>
          <a:xfrm>
            <a:off x="0" y="1124744"/>
            <a:ext cx="9144000" cy="43204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0233" y="71917"/>
            <a:ext cx="26282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cs typeface="Cordia New" pitchFamily="34" charset="-34"/>
              </a:rPr>
              <a:t>Future Plan</a:t>
            </a:r>
            <a:endParaRPr lang="th-TH" sz="4000" b="1" dirty="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12" name="ตัวแทนหมายเลขภาพนิ่ง 1"/>
          <p:cNvSpPr txBox="1">
            <a:spLocks/>
          </p:cNvSpPr>
          <p:nvPr/>
        </p:nvSpPr>
        <p:spPr>
          <a:xfrm>
            <a:off x="8580065" y="200905"/>
            <a:ext cx="56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0995EFF-47C0-4EA1-9795-43934F5668FE}" type="slidenum">
              <a:rPr lang="th-TH" sz="2800" b="1" smtClean="0">
                <a:solidFill>
                  <a:schemeClr val="bg1"/>
                </a:solidFill>
              </a:rPr>
              <a:pPr algn="l"/>
              <a:t>5</a:t>
            </a:fld>
            <a:endParaRPr lang="th-TH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3372" y="3328086"/>
            <a:ext cx="4648200" cy="236964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3DB7DF"/>
                </a:solidFill>
              </a:rPr>
              <a:t>Questions</a:t>
            </a:r>
          </a:p>
          <a:p>
            <a:pPr algn="ctr"/>
            <a:r>
              <a:rPr lang="en-US" sz="4400" b="1" dirty="0" smtClean="0">
                <a:solidFill>
                  <a:srgbClr val="3DB7DF"/>
                </a:solidFill>
              </a:rPr>
              <a:t>….…………</a:t>
            </a:r>
            <a:endParaRPr lang="th-TH" sz="4400" b="1" dirty="0" smtClean="0">
              <a:solidFill>
                <a:srgbClr val="3DB7DF"/>
              </a:solidFill>
            </a:endParaRPr>
          </a:p>
          <a:p>
            <a:pPr algn="ctr"/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F38A44-85BA-4363-BED6-507F1D1194BE}"/>
              </a:ext>
            </a:extLst>
          </p:cNvPr>
          <p:cNvSpPr txBox="1"/>
          <p:nvPr/>
        </p:nvSpPr>
        <p:spPr>
          <a:xfrm>
            <a:off x="1291329" y="1738901"/>
            <a:ext cx="45628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3DB7DF"/>
                </a:solidFill>
              </a:rPr>
              <a:t>Acknowledgement</a:t>
            </a:r>
          </a:p>
          <a:p>
            <a:pPr algn="ctr"/>
            <a:r>
              <a:rPr lang="en-US" sz="4400" b="1" dirty="0" smtClean="0">
                <a:solidFill>
                  <a:srgbClr val="3DB7DF"/>
                </a:solidFill>
              </a:rPr>
              <a:t>….…………</a:t>
            </a:r>
            <a:endParaRPr lang="th-TH" sz="4400" b="1" dirty="0">
              <a:solidFill>
                <a:srgbClr val="3DB7D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336" y="1093090"/>
            <a:ext cx="2362958" cy="50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</TotalTime>
  <Words>26</Words>
  <Application>Microsoft Office PowerPoint</Application>
  <PresentationFormat>On-screen Show (4:3)</PresentationFormat>
  <Paragraphs>21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Cordia New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Windows 10</cp:lastModifiedBy>
  <cp:revision>13</cp:revision>
  <cp:lastPrinted>2018-02-19T01:40:21Z</cp:lastPrinted>
  <dcterms:created xsi:type="dcterms:W3CDTF">2018-02-19T01:25:54Z</dcterms:created>
  <dcterms:modified xsi:type="dcterms:W3CDTF">2018-02-20T03:43:38Z</dcterms:modified>
</cp:coreProperties>
</file>