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8"/>
  </p:notesMasterIdLst>
  <p:sldIdLst>
    <p:sldId id="256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7010400" cy="9296400"/>
  <p:embeddedFontLst>
    <p:embeddedFont>
      <p:font typeface="Calibri" panose="020F0502020204030204" pitchFamily="34" charset="0"/>
      <p:regular r:id="rId9"/>
      <p:bold r:id="rId10"/>
      <p:italic r:id="rId11"/>
      <p:boldItalic r:id="rId12"/>
    </p:embeddedFont>
    <p:embeddedFont>
      <p:font typeface="Cordia New" panose="020B0304020202020204" pitchFamily="34" charset="-34"/>
      <p:regular r:id="rId13"/>
      <p:bold r:id="rId14"/>
      <p:italic r:id="rId15"/>
      <p:boldItalic r:id="rId16"/>
    </p:embeddedFont>
    <p:embeddedFont>
      <p:font typeface="Calibri Light" panose="020F0302020204030204" pitchFamily="34" charset="0"/>
      <p:regular r:id="rId17"/>
      <p:italic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DB7DF"/>
    <a:srgbClr val="EF59A1"/>
    <a:srgbClr val="FBFBFB"/>
    <a:srgbClr val="F5821F"/>
    <a:srgbClr val="1176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72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BF8D83F-777C-4337-B861-EAFEFC34E798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D9B5D820-B1DD-4FDE-BF4B-279AA001C2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3960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BE678F-7BB4-424F-81BC-06F6786A4E7E}" type="slidenum">
              <a:rPr lang="th-TH" smtClean="0"/>
              <a:t>2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4557705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BE678F-7BB4-424F-81BC-06F6786A4E7E}" type="slidenum">
              <a:rPr lang="th-TH" smtClean="0"/>
              <a:t>3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9078171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BE678F-7BB4-424F-81BC-06F6786A4E7E}" type="slidenum">
              <a:rPr lang="th-TH" smtClean="0"/>
              <a:t>4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2899585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BE678F-7BB4-424F-81BC-06F6786A4E7E}" type="slidenum">
              <a:rPr lang="th-TH" smtClean="0"/>
              <a:t>5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6370327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89D46-7A05-46A1-9E4B-7B6E856948A1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4481A-840B-4C16-BDB0-E68959236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8818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89D46-7A05-46A1-9E4B-7B6E856948A1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4481A-840B-4C16-BDB0-E68959236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432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89D46-7A05-46A1-9E4B-7B6E856948A1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4481A-840B-4C16-BDB0-E68959236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133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89D46-7A05-46A1-9E4B-7B6E856948A1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4481A-840B-4C16-BDB0-E68959236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909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89D46-7A05-46A1-9E4B-7B6E856948A1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4481A-840B-4C16-BDB0-E68959236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6737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89D46-7A05-46A1-9E4B-7B6E856948A1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4481A-840B-4C16-BDB0-E68959236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1067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89D46-7A05-46A1-9E4B-7B6E856948A1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4481A-840B-4C16-BDB0-E68959236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518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89D46-7A05-46A1-9E4B-7B6E856948A1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4481A-840B-4C16-BDB0-E68959236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49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89D46-7A05-46A1-9E4B-7B6E856948A1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4481A-840B-4C16-BDB0-E68959236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577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89D46-7A05-46A1-9E4B-7B6E856948A1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4481A-840B-4C16-BDB0-E68959236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432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89D46-7A05-46A1-9E4B-7B6E856948A1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4481A-840B-4C16-BDB0-E68959236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73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E89D46-7A05-46A1-9E4B-7B6E856948A1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D4481A-840B-4C16-BDB0-E68959236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798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14347" y="3665839"/>
            <a:ext cx="5295039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3DB7DF"/>
                </a:solidFill>
                <a:cs typeface="Cordia New" panose="020B0304020202020204" pitchFamily="34" charset="-34"/>
              </a:rPr>
              <a:t>Title…………………………</a:t>
            </a:r>
          </a:p>
          <a:p>
            <a:pPr algn="ctr"/>
            <a:r>
              <a:rPr lang="en-US" sz="4400" b="1" dirty="0" smtClean="0">
                <a:solidFill>
                  <a:srgbClr val="3DB7DF"/>
                </a:solidFill>
                <a:cs typeface="Cordia New" panose="020B0304020202020204" pitchFamily="34" charset="-34"/>
              </a:rPr>
              <a:t>………………………………..</a:t>
            </a:r>
            <a:endParaRPr lang="en-US" sz="4400" b="1" dirty="0">
              <a:solidFill>
                <a:srgbClr val="3DB7DF"/>
              </a:solidFill>
              <a:cs typeface="Cordia New" panose="020B0304020202020204" pitchFamily="34" charset="-34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76695" y="1520118"/>
            <a:ext cx="160492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 dirty="0" smtClean="0">
                <a:cs typeface="Cordia New" panose="020B0304020202020204" pitchFamily="34" charset="-34"/>
              </a:rPr>
              <a:t>DD MM YYYY</a:t>
            </a:r>
            <a:endParaRPr lang="th-TH" sz="2000" b="1" dirty="0">
              <a:cs typeface="Cordia New" panose="020B0304020202020204" pitchFamily="34" charset="-34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516734" y="1610742"/>
            <a:ext cx="33409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1176BC"/>
                </a:solidFill>
                <a:cs typeface="Cordia New" panose="020B0304020202020204" pitchFamily="34" charset="-34"/>
              </a:rPr>
              <a:t>………………….…………………</a:t>
            </a:r>
            <a:endParaRPr lang="th-TH" sz="2400" b="1" dirty="0">
              <a:solidFill>
                <a:srgbClr val="1176BC"/>
              </a:solidFill>
              <a:cs typeface="Cordia New" panose="020B0304020202020204" pitchFamily="34" charset="-34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276939" y="2072407"/>
            <a:ext cx="45768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1176BC"/>
                </a:solidFill>
                <a:cs typeface="Cordia New" panose="020B0304020202020204" pitchFamily="34" charset="-34"/>
              </a:rPr>
              <a:t>……………………………………………………</a:t>
            </a:r>
            <a:endParaRPr lang="th-TH" sz="2400" b="1" dirty="0">
              <a:solidFill>
                <a:srgbClr val="1176BC"/>
              </a:solidFill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774534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6" name="สี่เหลี่ยมผืนผ้า 1045"/>
          <p:cNvSpPr/>
          <p:nvPr/>
        </p:nvSpPr>
        <p:spPr>
          <a:xfrm>
            <a:off x="0" y="1124744"/>
            <a:ext cx="9144000" cy="4320480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180233" y="71917"/>
            <a:ext cx="284424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cs typeface="Cordia New" pitchFamily="34" charset="-34"/>
              </a:rPr>
              <a:t>Introduction</a:t>
            </a:r>
            <a:endParaRPr lang="th-TH" sz="4000" b="1" dirty="0">
              <a:solidFill>
                <a:schemeClr val="bg1"/>
              </a:solidFill>
              <a:cs typeface="Cordia New" pitchFamily="34" charset="-34"/>
            </a:endParaRPr>
          </a:p>
        </p:txBody>
      </p:sp>
      <p:sp>
        <p:nvSpPr>
          <p:cNvPr id="2" name="ตัวแทนหมายเลขภาพนิ่ง 1"/>
          <p:cNvSpPr>
            <a:spLocks noGrp="1"/>
          </p:cNvSpPr>
          <p:nvPr>
            <p:ph type="sldNum" sz="quarter" idx="12"/>
          </p:nvPr>
        </p:nvSpPr>
        <p:spPr>
          <a:xfrm>
            <a:off x="8580065" y="200905"/>
            <a:ext cx="563094" cy="365125"/>
          </a:xfrm>
        </p:spPr>
        <p:txBody>
          <a:bodyPr vert="horz" lIns="91440" tIns="45720" rIns="91440" bIns="45720" rtlCol="0" anchor="ctr"/>
          <a:lstStyle/>
          <a:p>
            <a:pPr algn="l"/>
            <a:fld id="{80995EFF-47C0-4EA1-9795-43934F5668FE}" type="slidenum">
              <a:rPr lang="th-TH" sz="2800" b="1">
                <a:solidFill>
                  <a:schemeClr val="bg1"/>
                </a:solidFill>
              </a:rPr>
              <a:pPr algn="l"/>
              <a:t>2</a:t>
            </a:fld>
            <a:endParaRPr lang="th-TH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883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6" name="สี่เหลี่ยมผืนผ้า 1045"/>
          <p:cNvSpPr/>
          <p:nvPr/>
        </p:nvSpPr>
        <p:spPr>
          <a:xfrm>
            <a:off x="0" y="1124744"/>
            <a:ext cx="9144000" cy="4320480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180233" y="71917"/>
            <a:ext cx="221092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cs typeface="Cordia New" pitchFamily="34" charset="-34"/>
              </a:rPr>
              <a:t>Objective</a:t>
            </a:r>
            <a:endParaRPr lang="th-TH" sz="4000" b="1" dirty="0">
              <a:solidFill>
                <a:schemeClr val="bg1"/>
              </a:solidFill>
              <a:cs typeface="Cordia New" pitchFamily="34" charset="-34"/>
            </a:endParaRPr>
          </a:p>
        </p:txBody>
      </p:sp>
      <p:sp>
        <p:nvSpPr>
          <p:cNvPr id="12" name="ตัวแทนหมายเลขภาพนิ่ง 1"/>
          <p:cNvSpPr txBox="1">
            <a:spLocks/>
          </p:cNvSpPr>
          <p:nvPr/>
        </p:nvSpPr>
        <p:spPr>
          <a:xfrm>
            <a:off x="8580065" y="200905"/>
            <a:ext cx="5630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h-TH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80995EFF-47C0-4EA1-9795-43934F5668FE}" type="slidenum">
              <a:rPr lang="th-TH" sz="2800" b="1" smtClean="0">
                <a:solidFill>
                  <a:schemeClr val="bg1"/>
                </a:solidFill>
              </a:rPr>
              <a:pPr algn="l"/>
              <a:t>3</a:t>
            </a:fld>
            <a:endParaRPr lang="th-TH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5596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6" name="สี่เหลี่ยมผืนผ้า 1045"/>
          <p:cNvSpPr/>
          <p:nvPr/>
        </p:nvSpPr>
        <p:spPr>
          <a:xfrm>
            <a:off x="0" y="1124744"/>
            <a:ext cx="9144000" cy="4320480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180233" y="71917"/>
            <a:ext cx="356507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cs typeface="Cordia New" pitchFamily="34" charset="-34"/>
              </a:rPr>
              <a:t>Progress Report</a:t>
            </a:r>
            <a:endParaRPr lang="th-TH" sz="4000" b="1" dirty="0">
              <a:solidFill>
                <a:schemeClr val="bg1"/>
              </a:solidFill>
              <a:cs typeface="Cordia New" pitchFamily="34" charset="-34"/>
            </a:endParaRPr>
          </a:p>
        </p:txBody>
      </p:sp>
      <p:sp>
        <p:nvSpPr>
          <p:cNvPr id="12" name="ตัวแทนหมายเลขภาพนิ่ง 1"/>
          <p:cNvSpPr txBox="1">
            <a:spLocks/>
          </p:cNvSpPr>
          <p:nvPr/>
        </p:nvSpPr>
        <p:spPr>
          <a:xfrm>
            <a:off x="8580065" y="200905"/>
            <a:ext cx="5630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h-TH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80995EFF-47C0-4EA1-9795-43934F5668FE}" type="slidenum">
              <a:rPr lang="th-TH" sz="2800" b="1" smtClean="0">
                <a:solidFill>
                  <a:schemeClr val="bg1"/>
                </a:solidFill>
              </a:rPr>
              <a:pPr algn="l"/>
              <a:t>4</a:t>
            </a:fld>
            <a:endParaRPr lang="th-TH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6726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6" name="สี่เหลี่ยมผืนผ้า 1045"/>
          <p:cNvSpPr/>
          <p:nvPr/>
        </p:nvSpPr>
        <p:spPr>
          <a:xfrm>
            <a:off x="0" y="1124744"/>
            <a:ext cx="9144000" cy="4320480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180233" y="71917"/>
            <a:ext cx="262828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cs typeface="Cordia New" pitchFamily="34" charset="-34"/>
              </a:rPr>
              <a:t>Future Plan</a:t>
            </a:r>
            <a:endParaRPr lang="th-TH" sz="4000" b="1" dirty="0">
              <a:solidFill>
                <a:schemeClr val="bg1"/>
              </a:solidFill>
              <a:cs typeface="Cordia New" pitchFamily="34" charset="-34"/>
            </a:endParaRPr>
          </a:p>
        </p:txBody>
      </p:sp>
      <p:sp>
        <p:nvSpPr>
          <p:cNvPr id="12" name="ตัวแทนหมายเลขภาพนิ่ง 1"/>
          <p:cNvSpPr txBox="1">
            <a:spLocks/>
          </p:cNvSpPr>
          <p:nvPr/>
        </p:nvSpPr>
        <p:spPr>
          <a:xfrm>
            <a:off x="8580065" y="200905"/>
            <a:ext cx="5630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h-TH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80995EFF-47C0-4EA1-9795-43934F5668FE}" type="slidenum">
              <a:rPr lang="th-TH" sz="2800" b="1" smtClean="0">
                <a:solidFill>
                  <a:schemeClr val="bg1"/>
                </a:solidFill>
              </a:rPr>
              <a:pPr algn="l"/>
              <a:t>5</a:t>
            </a:fld>
            <a:endParaRPr lang="th-TH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3959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23372" y="3328086"/>
            <a:ext cx="4648200" cy="2369641"/>
          </a:xfrm>
          <a:prstGeom prst="rect">
            <a:avLst/>
          </a:prstGeom>
          <a:noFill/>
        </p:spPr>
        <p:txBody>
          <a:bodyPr wrap="square" rtlCol="0" anchor="b">
            <a:normAutofit/>
          </a:bodyPr>
          <a:lstStyle/>
          <a:p>
            <a:pPr algn="ctr"/>
            <a:r>
              <a:rPr lang="en-US" sz="4400" b="1" dirty="0" smtClean="0">
                <a:solidFill>
                  <a:srgbClr val="3DB7DF"/>
                </a:solidFill>
              </a:rPr>
              <a:t>Questions</a:t>
            </a:r>
          </a:p>
          <a:p>
            <a:pPr algn="ctr"/>
            <a:r>
              <a:rPr lang="en-US" sz="4400" b="1" dirty="0" smtClean="0">
                <a:solidFill>
                  <a:srgbClr val="3DB7DF"/>
                </a:solidFill>
              </a:rPr>
              <a:t>….…………</a:t>
            </a:r>
            <a:endParaRPr lang="th-TH" sz="4400" b="1" dirty="0" smtClean="0">
              <a:solidFill>
                <a:srgbClr val="3DB7DF"/>
              </a:solidFill>
            </a:endParaRPr>
          </a:p>
          <a:p>
            <a:pPr algn="ctr"/>
            <a:endParaRPr lang="en-US" sz="4400" b="1" dirty="0">
              <a:solidFill>
                <a:schemeClr val="accent2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7F38A44-85BA-4363-BED6-507F1D1194BE}"/>
              </a:ext>
            </a:extLst>
          </p:cNvPr>
          <p:cNvSpPr txBox="1"/>
          <p:nvPr/>
        </p:nvSpPr>
        <p:spPr>
          <a:xfrm>
            <a:off x="1291329" y="1738901"/>
            <a:ext cx="4562852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3DB7DF"/>
                </a:solidFill>
              </a:rPr>
              <a:t>Acknowledgement</a:t>
            </a:r>
          </a:p>
          <a:p>
            <a:pPr algn="ctr"/>
            <a:r>
              <a:rPr lang="en-US" sz="4400" b="1" dirty="0" smtClean="0">
                <a:solidFill>
                  <a:srgbClr val="3DB7DF"/>
                </a:solidFill>
              </a:rPr>
              <a:t>….…………</a:t>
            </a:r>
            <a:endParaRPr lang="th-TH" sz="4400" b="1" dirty="0">
              <a:solidFill>
                <a:srgbClr val="3DB7DF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8336" y="1093090"/>
            <a:ext cx="2362958" cy="5097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471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489</TotalTime>
  <Words>26</Words>
  <Application>Microsoft Office PowerPoint</Application>
  <PresentationFormat>On-screen Show (4:3)</PresentationFormat>
  <Paragraphs>21</Paragraphs>
  <Slides>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Calibri</vt:lpstr>
      <vt:lpstr>Arial</vt:lpstr>
      <vt:lpstr>Cordia New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10</dc:creator>
  <cp:lastModifiedBy>Windows 10</cp:lastModifiedBy>
  <cp:revision>13</cp:revision>
  <cp:lastPrinted>2018-02-19T01:40:21Z</cp:lastPrinted>
  <dcterms:created xsi:type="dcterms:W3CDTF">2018-02-19T01:25:54Z</dcterms:created>
  <dcterms:modified xsi:type="dcterms:W3CDTF">2018-02-20T03:43:38Z</dcterms:modified>
</cp:coreProperties>
</file>