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5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6CE39"/>
    <a:srgbClr val="3DB7DF"/>
    <a:srgbClr val="EF59A1"/>
    <a:srgbClr val="FBFBFB"/>
    <a:srgbClr val="F5821F"/>
    <a:srgbClr val="11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8D83F-777C-4337-B861-EAFEFC34E798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D820-B1DD-4FDE-BF4B-279AA001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77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81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58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995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703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35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78F-7BB4-424F-81BC-06F6786A4E7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804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57DE-887E-41D8-BCA9-308AA8626668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FAA1-852B-4A62-8C22-1D9697CDC4F9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296D-7E5C-439F-A380-0AFCC205F4AE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BCA4-2F78-4939-A69D-EC590C981EEA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D395-9F2E-434D-AE6C-2D312E03950D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79F5-D1A4-478A-B272-05C21A752460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C572-FB9E-43A2-AC4B-C194680EABB2}" type="datetime1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0A81-8145-446B-8B8D-4751067D46BD}" type="datetime1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34E4-3662-4153-82A6-6D65FD2E42FC}" type="datetime1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3C45-F003-4D2A-9E50-3627C080A736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D9B4-2913-4600-ACEF-B8CD5D06AF60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0220-297D-4742-AF1E-946A0000EFC6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81A-840B-4C16-BDB0-E6895923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9911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90000"/>
                </a:solidFill>
                <a:cs typeface="Cordia New" panose="020B0304020202020204" pitchFamily="34" charset="-34"/>
              </a:rPr>
              <a:t>Research Topic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200" y="338127"/>
            <a:ext cx="4220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Cordia New" panose="020B0304020202020204" pitchFamily="34" charset="-34"/>
              </a:rPr>
              <a:t>1</a:t>
            </a:r>
            <a:r>
              <a:rPr lang="en-US" sz="2800" b="1" baseline="30000" dirty="0">
                <a:solidFill>
                  <a:schemeClr val="bg1"/>
                </a:solidFill>
                <a:cs typeface="Cordia New" panose="020B0304020202020204" pitchFamily="34" charset="-34"/>
              </a:rPr>
              <a:t>st </a:t>
            </a:r>
            <a:r>
              <a:rPr lang="en-US" sz="2800" b="1" dirty="0">
                <a:solidFill>
                  <a:schemeClr val="bg1"/>
                </a:solidFill>
                <a:cs typeface="Cordia New" panose="020B0304020202020204" pitchFamily="34" charset="-34"/>
              </a:rPr>
              <a:t>PMUB Progress Meeting</a:t>
            </a:r>
            <a:endParaRPr lang="th-TH" sz="2800" b="1" dirty="0">
              <a:solidFill>
                <a:schemeClr val="bg1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5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19423" y="115249"/>
            <a:ext cx="4150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Research Motivation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A3E3A-879C-4183-ABF3-2613E0A3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36395" y="117451"/>
            <a:ext cx="2530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Project Goal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1C3AB9C-D2B5-48F5-BA43-B2A0AB0F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0670" y="96199"/>
            <a:ext cx="523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Output</a:t>
            </a:r>
            <a:r>
              <a:rPr lang="th-TH" sz="3600" b="1" dirty="0">
                <a:solidFill>
                  <a:schemeClr val="bg1"/>
                </a:solidFill>
                <a:cs typeface="Cordia New" pitchFamily="34" charset="-34"/>
              </a:rPr>
              <a:t> / </a:t>
            </a:r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Outcome</a:t>
            </a:r>
            <a:r>
              <a:rPr lang="th-TH" sz="3600" b="1" dirty="0">
                <a:solidFill>
                  <a:schemeClr val="bg1"/>
                </a:solidFill>
                <a:cs typeface="Cordia New" pitchFamily="34" charset="-34"/>
              </a:rPr>
              <a:t> / </a:t>
            </a:r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Impact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C7791AB-A401-4D8A-8335-04669DDB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80284" y="96199"/>
            <a:ext cx="3225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Progress Report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A0F372F-CF2E-4B21-8169-10CF98BE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66083" y="105724"/>
            <a:ext cx="3311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Project Planning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00AE5D-21BE-4A47-842A-C68CA5CF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75608" y="105724"/>
            <a:ext cx="367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Experience gained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F88600-33FF-401A-9819-7C3EEF2E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สี่เหลี่ยมผืนผ้า 1045"/>
          <p:cNvSpPr/>
          <p:nvPr/>
        </p:nvSpPr>
        <p:spPr>
          <a:xfrm>
            <a:off x="0" y="1124744"/>
            <a:ext cx="9144000" cy="43204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13708" y="86674"/>
            <a:ext cx="227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ordia New" pitchFamily="34" charset="-34"/>
              </a:rPr>
              <a:t>Suggestion</a:t>
            </a:r>
            <a:endParaRPr lang="th-TH" sz="3600" b="1" dirty="0">
              <a:solidFill>
                <a:schemeClr val="bg1"/>
              </a:solidFill>
              <a:cs typeface="Cordia New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707C9-B451-45C0-9702-2CFE17261A12}"/>
              </a:ext>
            </a:extLst>
          </p:cNvPr>
          <p:cNvSpPr txBox="1"/>
          <p:nvPr/>
        </p:nvSpPr>
        <p:spPr>
          <a:xfrm>
            <a:off x="694583" y="96858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Training Courses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Operating Systems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Etc.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18B659B-2E52-4675-BCEC-8665088A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721" y="4480560"/>
            <a:ext cx="4648200" cy="686076"/>
          </a:xfrm>
          <a:prstGeom prst="rect">
            <a:avLst/>
          </a:prstGeom>
          <a:noFill/>
        </p:spPr>
        <p:txBody>
          <a:bodyPr wrap="square" rtlCol="0" anchor="b">
            <a:normAutofit fontScale="92500" lnSpcReduction="10000"/>
          </a:bodyPr>
          <a:lstStyle/>
          <a:p>
            <a:pPr algn="ctr"/>
            <a:r>
              <a:rPr lang="en-US" sz="4400" b="1" dirty="0">
                <a:solidFill>
                  <a:srgbClr val="990000"/>
                </a:solidFill>
              </a:rPr>
              <a:t>Q &amp;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38A44-85BA-4363-BED6-507F1D1194BE}"/>
              </a:ext>
            </a:extLst>
          </p:cNvPr>
          <p:cNvSpPr txBox="1"/>
          <p:nvPr/>
        </p:nvSpPr>
        <p:spPr>
          <a:xfrm>
            <a:off x="1308721" y="62587"/>
            <a:ext cx="3774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Acknowledgement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336" y="1093090"/>
            <a:ext cx="2362958" cy="509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72" y="2101823"/>
            <a:ext cx="1912723" cy="957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10" y="2324970"/>
            <a:ext cx="2142638" cy="510963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A55382E-217A-4954-A710-C90C24A5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23026"/>
            <a:ext cx="2057400" cy="365125"/>
          </a:xfrm>
        </p:spPr>
        <p:txBody>
          <a:bodyPr/>
          <a:lstStyle/>
          <a:p>
            <a:fld id="{F4D4481A-840B-4C16-BDB0-E6895923681A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47</Words>
  <Application>Microsoft Office PowerPoint</Application>
  <PresentationFormat>On-screen Show (4:3)</PresentationFormat>
  <Paragraphs>29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Rittidej Vaewnukul</cp:lastModifiedBy>
  <cp:revision>23</cp:revision>
  <cp:lastPrinted>2018-02-19T01:40:21Z</cp:lastPrinted>
  <dcterms:created xsi:type="dcterms:W3CDTF">2018-02-19T01:25:54Z</dcterms:created>
  <dcterms:modified xsi:type="dcterms:W3CDTF">2021-12-07T05:19:22Z</dcterms:modified>
</cp:coreProperties>
</file>