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1"/>
  </p:notesMasterIdLst>
  <p:sldIdLst>
    <p:sldId id="256" r:id="rId2"/>
    <p:sldId id="258" r:id="rId3"/>
    <p:sldId id="259" r:id="rId4"/>
    <p:sldId id="265" r:id="rId5"/>
    <p:sldId id="260" r:id="rId6"/>
    <p:sldId id="261" r:id="rId7"/>
    <p:sldId id="263" r:id="rId8"/>
    <p:sldId id="264" r:id="rId9"/>
    <p:sldId id="262" r:id="rId10"/>
  </p:sldIdLst>
  <p:sldSz cx="9144000" cy="6858000" type="screen4x3"/>
  <p:notesSz cx="7010400" cy="9296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A6CE39"/>
    <a:srgbClr val="3DB7DF"/>
    <a:srgbClr val="EF59A1"/>
    <a:srgbClr val="FBFBFB"/>
    <a:srgbClr val="F5821F"/>
    <a:srgbClr val="117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F8D83F-777C-4337-B861-EAFEFC34E798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B5D820-B1DD-4FDE-BF4B-279AA001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96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5770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7817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35589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9958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7032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50354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28040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B57DE-887E-41D8-BCA9-308AA8626668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8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6FAA1-852B-4A62-8C22-1D9697CDC4F9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6296D-7E5C-439F-A380-0AFCC205F4AE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3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6BCA4-2F78-4939-A69D-EC590C981EEA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0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D395-9F2E-434D-AE6C-2D312E03950D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7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79F5-D1A4-478A-B272-05C21A752460}" type="datetime1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0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8C572-FB9E-43A2-AC4B-C194680EABB2}" type="datetime1">
              <a:rPr lang="en-US" smtClean="0"/>
              <a:t>12/7/2021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1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00A81-8145-446B-8B8D-4751067D46BD}" type="datetime1">
              <a:rPr lang="en-US" smtClean="0"/>
              <a:t>12/7/2021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634E4-3662-4153-82A6-6D65FD2E42FC}" type="datetime1">
              <a:rPr lang="en-US" smtClean="0"/>
              <a:t>12/7/2021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7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3C45-F003-4D2A-9E50-3627C080A736}" type="datetime1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3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4D9B4-2913-4600-ACEF-B8CD5D06AF60}" type="datetime1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80220-297D-4742-AF1E-946A0000EFC6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9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3199114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990000"/>
                </a:solidFill>
                <a:cs typeface="Cordia New" panose="020B0304020202020204" pitchFamily="34" charset="-34"/>
              </a:rPr>
              <a:t>Research Topic  </a:t>
            </a:r>
          </a:p>
        </p:txBody>
      </p:sp>
      <p:sp>
        <p:nvSpPr>
          <p:cNvPr id="9" name="Rectangle 8"/>
          <p:cNvSpPr/>
          <p:nvPr/>
        </p:nvSpPr>
        <p:spPr>
          <a:xfrm>
            <a:off x="2279200" y="338127"/>
            <a:ext cx="4220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cs typeface="Cordia New" panose="020B0304020202020204" pitchFamily="34" charset="-34"/>
              </a:rPr>
              <a:t>1</a:t>
            </a:r>
            <a:r>
              <a:rPr lang="en-US" sz="2800" b="1" baseline="30000" dirty="0">
                <a:solidFill>
                  <a:schemeClr val="bg1"/>
                </a:solidFill>
                <a:cs typeface="Cordia New" panose="020B0304020202020204" pitchFamily="34" charset="-34"/>
              </a:rPr>
              <a:t>st </a:t>
            </a:r>
            <a:r>
              <a:rPr lang="en-US" sz="2800" b="1" dirty="0">
                <a:solidFill>
                  <a:schemeClr val="bg1"/>
                </a:solidFill>
                <a:cs typeface="Cordia New" panose="020B0304020202020204" pitchFamily="34" charset="-34"/>
              </a:rPr>
              <a:t>PMUB Progress Meeting</a:t>
            </a:r>
            <a:endParaRPr lang="th-TH" sz="2800" b="1" dirty="0">
              <a:solidFill>
                <a:schemeClr val="bg1"/>
              </a:solidFill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7453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319423" y="115249"/>
            <a:ext cx="4150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Cordia New" pitchFamily="34" charset="-34"/>
              </a:rPr>
              <a:t>Research Motivation</a:t>
            </a:r>
            <a:endParaRPr lang="th-TH" sz="36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4A3E3A-879C-4183-ABF3-2613E0A32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6100" y="6423026"/>
            <a:ext cx="2057400" cy="365125"/>
          </a:xfrm>
        </p:spPr>
        <p:txBody>
          <a:bodyPr/>
          <a:lstStyle/>
          <a:p>
            <a:fld id="{F4D4481A-840B-4C16-BDB0-E6895923681A}" type="slidenum">
              <a:rPr lang="en-US" sz="1800" smtClean="0">
                <a:solidFill>
                  <a:schemeClr val="bg1"/>
                </a:solidFill>
              </a:rPr>
              <a:t>2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8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336395" y="117451"/>
            <a:ext cx="25306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Cordia New" pitchFamily="34" charset="-34"/>
              </a:rPr>
              <a:t>Project Goal</a:t>
            </a:r>
            <a:endParaRPr lang="th-TH" sz="36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1C3AB9C-D2B5-48F5-BA43-B2A0AB0FE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6100" y="6423026"/>
            <a:ext cx="2057400" cy="365125"/>
          </a:xfrm>
        </p:spPr>
        <p:txBody>
          <a:bodyPr/>
          <a:lstStyle/>
          <a:p>
            <a:fld id="{F4D4481A-840B-4C16-BDB0-E6895923681A}" type="slidenum">
              <a:rPr lang="en-US" sz="1800" smtClean="0">
                <a:solidFill>
                  <a:schemeClr val="bg1"/>
                </a:solidFill>
              </a:rPr>
              <a:t>3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9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250670" y="96199"/>
            <a:ext cx="52386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Cordia New" pitchFamily="34" charset="-34"/>
              </a:rPr>
              <a:t>Output</a:t>
            </a:r>
            <a:r>
              <a:rPr lang="th-TH" sz="3600" b="1" dirty="0">
                <a:solidFill>
                  <a:schemeClr val="bg1"/>
                </a:solidFill>
                <a:cs typeface="Cordia New" pitchFamily="34" charset="-34"/>
              </a:rPr>
              <a:t> / </a:t>
            </a:r>
            <a:r>
              <a:rPr lang="en-US" sz="3600" b="1" dirty="0">
                <a:solidFill>
                  <a:schemeClr val="bg1"/>
                </a:solidFill>
                <a:cs typeface="Cordia New" pitchFamily="34" charset="-34"/>
              </a:rPr>
              <a:t>Outcome</a:t>
            </a:r>
            <a:r>
              <a:rPr lang="th-TH" sz="3600" b="1" dirty="0">
                <a:solidFill>
                  <a:schemeClr val="bg1"/>
                </a:solidFill>
                <a:cs typeface="Cordia New" pitchFamily="34" charset="-34"/>
              </a:rPr>
              <a:t> / </a:t>
            </a:r>
            <a:r>
              <a:rPr lang="en-US" sz="3600" b="1" dirty="0">
                <a:solidFill>
                  <a:schemeClr val="bg1"/>
                </a:solidFill>
                <a:cs typeface="Cordia New" pitchFamily="34" charset="-34"/>
              </a:rPr>
              <a:t>Impact</a:t>
            </a:r>
            <a:endParaRPr lang="th-TH" sz="36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BC7791AB-A401-4D8A-8335-04669DDBE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6100" y="6423026"/>
            <a:ext cx="2057400" cy="365125"/>
          </a:xfrm>
        </p:spPr>
        <p:txBody>
          <a:bodyPr/>
          <a:lstStyle/>
          <a:p>
            <a:fld id="{F4D4481A-840B-4C16-BDB0-E6895923681A}" type="slidenum">
              <a:rPr lang="en-US" sz="1800" smtClean="0">
                <a:solidFill>
                  <a:schemeClr val="bg1"/>
                </a:solidFill>
              </a:rPr>
              <a:t>4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20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280284" y="96199"/>
            <a:ext cx="32256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Cordia New" pitchFamily="34" charset="-34"/>
              </a:rPr>
              <a:t>Progress Report</a:t>
            </a:r>
            <a:endParaRPr lang="th-TH" sz="36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BA0F372F-CF2E-4B21-8169-10CF98BE1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6100" y="6423026"/>
            <a:ext cx="2057400" cy="365125"/>
          </a:xfrm>
        </p:spPr>
        <p:txBody>
          <a:bodyPr/>
          <a:lstStyle/>
          <a:p>
            <a:fld id="{F4D4481A-840B-4C16-BDB0-E6895923681A}" type="slidenum">
              <a:rPr lang="en-US" sz="1800" smtClean="0">
                <a:solidFill>
                  <a:schemeClr val="bg1"/>
                </a:solidFill>
              </a:rPr>
              <a:t>5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2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266083" y="105724"/>
            <a:ext cx="33112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Cordia New" pitchFamily="34" charset="-34"/>
              </a:rPr>
              <a:t>Project Planning</a:t>
            </a:r>
            <a:endParaRPr lang="th-TH" sz="36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6D00AE5D-21BE-4A47-842A-C68CA5CF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6100" y="6423026"/>
            <a:ext cx="2057400" cy="365125"/>
          </a:xfrm>
        </p:spPr>
        <p:txBody>
          <a:bodyPr/>
          <a:lstStyle/>
          <a:p>
            <a:fld id="{F4D4481A-840B-4C16-BDB0-E6895923681A}" type="slidenum">
              <a:rPr lang="en-US" sz="1800" smtClean="0">
                <a:solidFill>
                  <a:schemeClr val="bg1"/>
                </a:solidFill>
              </a:rPr>
              <a:t>6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95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275608" y="105724"/>
            <a:ext cx="36729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Cordia New" pitchFamily="34" charset="-34"/>
              </a:rPr>
              <a:t>Experience gained</a:t>
            </a:r>
            <a:endParaRPr lang="th-TH" sz="36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13F88600-33FF-401A-9819-7C3EEF2E8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6100" y="6423026"/>
            <a:ext cx="2057400" cy="365125"/>
          </a:xfrm>
        </p:spPr>
        <p:txBody>
          <a:bodyPr/>
          <a:lstStyle/>
          <a:p>
            <a:fld id="{F4D4481A-840B-4C16-BDB0-E6895923681A}" type="slidenum">
              <a:rPr lang="en-US" sz="1800" smtClean="0">
                <a:solidFill>
                  <a:schemeClr val="bg1"/>
                </a:solidFill>
              </a:rPr>
              <a:t>7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8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313708" y="86674"/>
            <a:ext cx="2271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cs typeface="Cordia New" pitchFamily="34" charset="-34"/>
              </a:rPr>
              <a:t>Suggestion</a:t>
            </a:r>
            <a:endParaRPr lang="th-TH" sz="36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7707C9-B451-45C0-9702-2CFE17261A12}"/>
              </a:ext>
            </a:extLst>
          </p:cNvPr>
          <p:cNvSpPr txBox="1"/>
          <p:nvPr/>
        </p:nvSpPr>
        <p:spPr>
          <a:xfrm>
            <a:off x="694583" y="968583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/>
              <a:t>Training Courses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Operating Systems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Etc.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718B659B-2E52-4675-BCEC-8665088A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6100" y="6423026"/>
            <a:ext cx="2057400" cy="365125"/>
          </a:xfrm>
        </p:spPr>
        <p:txBody>
          <a:bodyPr/>
          <a:lstStyle/>
          <a:p>
            <a:fld id="{F4D4481A-840B-4C16-BDB0-E6895923681A}" type="slidenum">
              <a:rPr lang="en-US" sz="1800" smtClean="0">
                <a:solidFill>
                  <a:schemeClr val="bg1"/>
                </a:solidFill>
              </a:rPr>
              <a:t>8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8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08721" y="4480560"/>
            <a:ext cx="4648200" cy="686076"/>
          </a:xfrm>
          <a:prstGeom prst="rect">
            <a:avLst/>
          </a:prstGeom>
          <a:noFill/>
        </p:spPr>
        <p:txBody>
          <a:bodyPr wrap="square" rtlCol="0" anchor="b">
            <a:normAutofit fontScale="92500" lnSpcReduction="10000"/>
          </a:bodyPr>
          <a:lstStyle/>
          <a:p>
            <a:pPr algn="ctr"/>
            <a:r>
              <a:rPr lang="en-US" sz="4400" b="1" dirty="0">
                <a:solidFill>
                  <a:srgbClr val="990000"/>
                </a:solidFill>
              </a:rPr>
              <a:t>Q &amp; 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F38A44-85BA-4363-BED6-507F1D1194BE}"/>
              </a:ext>
            </a:extLst>
          </p:cNvPr>
          <p:cNvSpPr txBox="1"/>
          <p:nvPr/>
        </p:nvSpPr>
        <p:spPr>
          <a:xfrm>
            <a:off x="1308721" y="62587"/>
            <a:ext cx="3774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Acknowledgement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336" y="1093090"/>
            <a:ext cx="2362958" cy="50976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172" y="2101823"/>
            <a:ext cx="1912723" cy="9572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310" y="2324970"/>
            <a:ext cx="2142638" cy="510963"/>
          </a:xfrm>
          <a:prstGeom prst="rect">
            <a:avLst/>
          </a:prstGeom>
        </p:spPr>
      </p:pic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2A55382E-217A-4954-A710-C90C24A56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6100" y="6423026"/>
            <a:ext cx="2057400" cy="365125"/>
          </a:xfrm>
        </p:spPr>
        <p:txBody>
          <a:bodyPr/>
          <a:lstStyle/>
          <a:p>
            <a:fld id="{F4D4481A-840B-4C16-BDB0-E6895923681A}" type="slidenum">
              <a:rPr lang="en-US" sz="1800" smtClean="0">
                <a:solidFill>
                  <a:schemeClr val="bg1"/>
                </a:solidFill>
              </a:rPr>
              <a:t>9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471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695</TotalTime>
  <Words>47</Words>
  <Application>Microsoft Office PowerPoint</Application>
  <PresentationFormat>On-screen Show (4:3)</PresentationFormat>
  <Paragraphs>29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 Light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10</dc:creator>
  <cp:lastModifiedBy>Rittidej Vaewnukul</cp:lastModifiedBy>
  <cp:revision>23</cp:revision>
  <cp:lastPrinted>2018-02-19T01:40:21Z</cp:lastPrinted>
  <dcterms:created xsi:type="dcterms:W3CDTF">2018-02-19T01:25:54Z</dcterms:created>
  <dcterms:modified xsi:type="dcterms:W3CDTF">2021-12-07T05:19:22Z</dcterms:modified>
</cp:coreProperties>
</file>